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5" r:id="rId5"/>
    <p:sldMasterId id="2147483773" r:id="rId6"/>
  </p:sldMasterIdLst>
  <p:notesMasterIdLst>
    <p:notesMasterId r:id="rId25"/>
  </p:notesMasterIdLst>
  <p:sldIdLst>
    <p:sldId id="376" r:id="rId7"/>
    <p:sldId id="397" r:id="rId8"/>
    <p:sldId id="410" r:id="rId9"/>
    <p:sldId id="393" r:id="rId10"/>
    <p:sldId id="394" r:id="rId11"/>
    <p:sldId id="420" r:id="rId12"/>
    <p:sldId id="412" r:id="rId13"/>
    <p:sldId id="414" r:id="rId14"/>
    <p:sldId id="413" r:id="rId15"/>
    <p:sldId id="421" r:id="rId16"/>
    <p:sldId id="415" r:id="rId17"/>
    <p:sldId id="416" r:id="rId18"/>
    <p:sldId id="411" r:id="rId19"/>
    <p:sldId id="417" r:id="rId20"/>
    <p:sldId id="418" r:id="rId21"/>
    <p:sldId id="419" r:id="rId22"/>
    <p:sldId id="409" r:id="rId23"/>
    <p:sldId id="405" r:id="rId2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A1D2F"/>
    <a:srgbClr val="BD192B"/>
    <a:srgbClr val="C01E2E"/>
    <a:srgbClr val="CC3300"/>
    <a:srgbClr val="A40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8392" autoAdjust="0"/>
  </p:normalViewPr>
  <p:slideViewPr>
    <p:cSldViewPr snapToGrid="0" snapToObjects="1">
      <p:cViewPr varScale="1">
        <p:scale>
          <a:sx n="120" d="100"/>
          <a:sy n="120" d="100"/>
        </p:scale>
        <p:origin x="200" y="6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itting_spider" TargetMode="External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hyperlink" Target="https://en.wikipedia.org/wiki/Migratory_locust" TargetMode="External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itting_spider" TargetMode="External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hyperlink" Target="https://en.wikipedia.org/wiki/Migratory_locust" TargetMode="External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C7257-FDC6-4750-80FC-187EF662338B}" type="doc">
      <dgm:prSet loTypeId="urn:microsoft.com/office/officeart/2005/8/layout/hList7" loCatId="list" qsTypeId="urn:microsoft.com/office/officeart/2005/8/quickstyle/simple2" qsCatId="simple" csTypeId="urn:microsoft.com/office/officeart/2005/8/colors/colorful5" csCatId="colorful" phldr="1"/>
      <dgm:spPr/>
    </dgm:pt>
    <dgm:pt modelId="{B453B05D-6709-4EEA-A006-D8CD5A64AE59}">
      <dgm:prSet phldrT="[Text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Giáp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7D850-8389-4D69-883D-6443704F7F0D}" type="parTrans" cxnId="{08A58187-09DE-45F3-813B-C09F5E27A1EA}">
      <dgm:prSet/>
      <dgm:spPr/>
      <dgm:t>
        <a:bodyPr/>
        <a:lstStyle/>
        <a:p>
          <a:endParaRPr lang="en-US"/>
        </a:p>
      </dgm:t>
    </dgm:pt>
    <dgm:pt modelId="{E4012096-F709-498F-9424-2997384D9EFB}" type="sibTrans" cxnId="{08A58187-09DE-45F3-813B-C09F5E27A1EA}">
      <dgm:prSet/>
      <dgm:spPr/>
      <dgm:t>
        <a:bodyPr/>
        <a:lstStyle/>
        <a:p>
          <a:endParaRPr lang="en-US"/>
        </a:p>
      </dgm:t>
    </dgm:pt>
    <dgm:pt modelId="{C701ACCD-8342-493E-9344-0685FCFD6983}">
      <dgm:prSet phldrT="[Text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nhện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8DA63-11F5-4B6E-9F4C-772F5FB6E778}" type="parTrans" cxnId="{B3405D59-7221-4303-B1B5-088F3BFD51D1}">
      <dgm:prSet/>
      <dgm:spPr/>
      <dgm:t>
        <a:bodyPr/>
        <a:lstStyle/>
        <a:p>
          <a:endParaRPr lang="en-US"/>
        </a:p>
      </dgm:t>
    </dgm:pt>
    <dgm:pt modelId="{4825B0F2-D96E-47BF-BAA3-66BE55551A80}" type="sibTrans" cxnId="{B3405D59-7221-4303-B1B5-088F3BFD51D1}">
      <dgm:prSet/>
      <dgm:spPr/>
      <dgm:t>
        <a:bodyPr/>
        <a:lstStyle/>
        <a:p>
          <a:endParaRPr lang="en-US"/>
        </a:p>
      </dgm:t>
    </dgm:pt>
    <dgm:pt modelId="{063A8D2A-7877-487E-ABE8-183744D5A170}">
      <dgm:prSet phldrT="[Text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58F5E-00A7-4C83-808E-A56B3AC47F68}" type="parTrans" cxnId="{ED66C47C-232E-473D-9934-9DF2DDA87ED8}">
      <dgm:prSet/>
      <dgm:spPr/>
      <dgm:t>
        <a:bodyPr/>
        <a:lstStyle/>
        <a:p>
          <a:endParaRPr lang="en-US"/>
        </a:p>
      </dgm:t>
    </dgm:pt>
    <dgm:pt modelId="{C0FD7C6C-79C3-41EE-8D50-12466A4F431A}" type="sibTrans" cxnId="{ED66C47C-232E-473D-9934-9DF2DDA87ED8}">
      <dgm:prSet/>
      <dgm:spPr/>
      <dgm:t>
        <a:bodyPr/>
        <a:lstStyle/>
        <a:p>
          <a:endParaRPr lang="en-US"/>
        </a:p>
      </dgm:t>
    </dgm:pt>
    <dgm:pt modelId="{6931CCC9-6E40-4775-9EC1-EDA475408BBA}" type="pres">
      <dgm:prSet presAssocID="{B9DC7257-FDC6-4750-80FC-187EF662338B}" presName="Name0" presStyleCnt="0">
        <dgm:presLayoutVars>
          <dgm:dir/>
          <dgm:resizeHandles val="exact"/>
        </dgm:presLayoutVars>
      </dgm:prSet>
      <dgm:spPr/>
    </dgm:pt>
    <dgm:pt modelId="{8FBB5AD3-DA83-442B-92CA-C1534CB9F162}" type="pres">
      <dgm:prSet presAssocID="{B9DC7257-FDC6-4750-80FC-187EF662338B}" presName="fgShape" presStyleLbl="fgShp" presStyleIdx="0" presStyleCnt="1" custScaleY="132122" custLinFactNeighborY="4651"/>
      <dgm:spPr/>
    </dgm:pt>
    <dgm:pt modelId="{D0DF0EF7-4B9F-46B3-B64B-479507368A95}" type="pres">
      <dgm:prSet presAssocID="{B9DC7257-FDC6-4750-80FC-187EF662338B}" presName="linComp" presStyleCnt="0"/>
      <dgm:spPr/>
    </dgm:pt>
    <dgm:pt modelId="{310E49F1-26C0-41D1-A662-A9F9DC1DF855}" type="pres">
      <dgm:prSet presAssocID="{B453B05D-6709-4EEA-A006-D8CD5A64AE59}" presName="compNode" presStyleCnt="0"/>
      <dgm:spPr/>
    </dgm:pt>
    <dgm:pt modelId="{D5293670-D6A3-4579-B7C5-D427AACB7387}" type="pres">
      <dgm:prSet presAssocID="{B453B05D-6709-4EEA-A006-D8CD5A64AE59}" presName="bkgdShape" presStyleLbl="node1" presStyleIdx="0" presStyleCnt="3"/>
      <dgm:spPr/>
    </dgm:pt>
    <dgm:pt modelId="{962CB7E9-F08E-424B-B5A7-E70B7B6601B6}" type="pres">
      <dgm:prSet presAssocID="{B453B05D-6709-4EEA-A006-D8CD5A64AE59}" presName="nodeTx" presStyleLbl="node1" presStyleIdx="0" presStyleCnt="3">
        <dgm:presLayoutVars>
          <dgm:bulletEnabled val="1"/>
        </dgm:presLayoutVars>
      </dgm:prSet>
      <dgm:spPr/>
    </dgm:pt>
    <dgm:pt modelId="{F1D917F2-5E71-4626-9171-6111C5B9177A}" type="pres">
      <dgm:prSet presAssocID="{B453B05D-6709-4EEA-A006-D8CD5A64AE59}" presName="invisiNode" presStyleLbl="node1" presStyleIdx="0" presStyleCnt="3"/>
      <dgm:spPr/>
    </dgm:pt>
    <dgm:pt modelId="{09D81B13-AAD8-4A41-9721-9C04871A25D0}" type="pres">
      <dgm:prSet presAssocID="{B453B05D-6709-4EEA-A006-D8CD5A64AE5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FD4D431B-6D02-4038-A7B7-43A5058FBCA5}" type="pres">
      <dgm:prSet presAssocID="{E4012096-F709-498F-9424-2997384D9EFB}" presName="sibTrans" presStyleLbl="sibTrans2D1" presStyleIdx="0" presStyleCnt="0"/>
      <dgm:spPr/>
    </dgm:pt>
    <dgm:pt modelId="{E8C9E8B5-7A57-4ED7-A994-895003754264}" type="pres">
      <dgm:prSet presAssocID="{C701ACCD-8342-493E-9344-0685FCFD6983}" presName="compNode" presStyleCnt="0"/>
      <dgm:spPr/>
    </dgm:pt>
    <dgm:pt modelId="{3D348DF7-9C84-48F2-88A0-85BA47FC489E}" type="pres">
      <dgm:prSet presAssocID="{C701ACCD-8342-493E-9344-0685FCFD6983}" presName="bkgdShape" presStyleLbl="node1" presStyleIdx="1" presStyleCnt="3"/>
      <dgm:spPr/>
    </dgm:pt>
    <dgm:pt modelId="{7750CAE1-1C8B-4423-B1F5-10DEC8B210E3}" type="pres">
      <dgm:prSet presAssocID="{C701ACCD-8342-493E-9344-0685FCFD6983}" presName="nodeTx" presStyleLbl="node1" presStyleIdx="1" presStyleCnt="3">
        <dgm:presLayoutVars>
          <dgm:bulletEnabled val="1"/>
        </dgm:presLayoutVars>
      </dgm:prSet>
      <dgm:spPr/>
    </dgm:pt>
    <dgm:pt modelId="{87898AD5-0EF8-4652-AD9C-01E608ECDEA7}" type="pres">
      <dgm:prSet presAssocID="{C701ACCD-8342-493E-9344-0685FCFD6983}" presName="invisiNode" presStyleLbl="node1" presStyleIdx="1" presStyleCnt="3"/>
      <dgm:spPr/>
    </dgm:pt>
    <dgm:pt modelId="{39AB1FAC-A214-403E-8212-9E6352A695FC}" type="pres">
      <dgm:prSet presAssocID="{C701ACCD-8342-493E-9344-0685FCFD698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3000" r="-13000"/>
          </a:stretch>
        </a:blipFill>
      </dgm:spPr>
    </dgm:pt>
    <dgm:pt modelId="{7F878678-8ABA-40E1-9391-FED0A60DE8DF}" type="pres">
      <dgm:prSet presAssocID="{4825B0F2-D96E-47BF-BAA3-66BE55551A80}" presName="sibTrans" presStyleLbl="sibTrans2D1" presStyleIdx="0" presStyleCnt="0"/>
      <dgm:spPr/>
    </dgm:pt>
    <dgm:pt modelId="{2BF3A693-C0B2-4D0E-803A-7C99E496AB91}" type="pres">
      <dgm:prSet presAssocID="{063A8D2A-7877-487E-ABE8-183744D5A170}" presName="compNode" presStyleCnt="0"/>
      <dgm:spPr/>
    </dgm:pt>
    <dgm:pt modelId="{08910827-C8FD-4D85-B76E-98653E2CAF7B}" type="pres">
      <dgm:prSet presAssocID="{063A8D2A-7877-487E-ABE8-183744D5A170}" presName="bkgdShape" presStyleLbl="node1" presStyleIdx="2" presStyleCnt="3" custLinFactNeighborX="64" custLinFactNeighborY="-4242"/>
      <dgm:spPr/>
    </dgm:pt>
    <dgm:pt modelId="{AC8F6DB8-501F-4F01-A565-5300201B3884}" type="pres">
      <dgm:prSet presAssocID="{063A8D2A-7877-487E-ABE8-183744D5A170}" presName="nodeTx" presStyleLbl="node1" presStyleIdx="2" presStyleCnt="3">
        <dgm:presLayoutVars>
          <dgm:bulletEnabled val="1"/>
        </dgm:presLayoutVars>
      </dgm:prSet>
      <dgm:spPr/>
    </dgm:pt>
    <dgm:pt modelId="{A6E6AB60-4C76-4019-BCDD-44BD97CD2A5B}" type="pres">
      <dgm:prSet presAssocID="{063A8D2A-7877-487E-ABE8-183744D5A170}" presName="invisiNode" presStyleLbl="node1" presStyleIdx="2" presStyleCnt="3"/>
      <dgm:spPr/>
    </dgm:pt>
    <dgm:pt modelId="{9285DDD6-08EB-4F7A-96CB-2DDBA494468F}" type="pres">
      <dgm:prSet presAssocID="{063A8D2A-7877-487E-ABE8-183744D5A170}" presName="imagNode" presStyleLbl="fgImgPlace1" presStyleIdx="2" presStyleCnt="3" custLinFactNeighborY="209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3405D59-7221-4303-B1B5-088F3BFD51D1}" srcId="{B9DC7257-FDC6-4750-80FC-187EF662338B}" destId="{C701ACCD-8342-493E-9344-0685FCFD6983}" srcOrd="1" destOrd="0" parTransId="{7F18DA63-11F5-4B6E-9F4C-772F5FB6E778}" sibTransId="{4825B0F2-D96E-47BF-BAA3-66BE55551A80}"/>
    <dgm:cxn modelId="{AE80786D-22C9-42D8-B804-8040C5FDABFC}" type="presOf" srcId="{B453B05D-6709-4EEA-A006-D8CD5A64AE59}" destId="{D5293670-D6A3-4579-B7C5-D427AACB7387}" srcOrd="0" destOrd="0" presId="urn:microsoft.com/office/officeart/2005/8/layout/hList7"/>
    <dgm:cxn modelId="{ED66C47C-232E-473D-9934-9DF2DDA87ED8}" srcId="{B9DC7257-FDC6-4750-80FC-187EF662338B}" destId="{063A8D2A-7877-487E-ABE8-183744D5A170}" srcOrd="2" destOrd="0" parTransId="{C3158F5E-00A7-4C83-808E-A56B3AC47F68}" sibTransId="{C0FD7C6C-79C3-41EE-8D50-12466A4F431A}"/>
    <dgm:cxn modelId="{38926584-C6BA-4A4D-9AB7-CFE6984B08E4}" type="presOf" srcId="{B9DC7257-FDC6-4750-80FC-187EF662338B}" destId="{6931CCC9-6E40-4775-9EC1-EDA475408BBA}" srcOrd="0" destOrd="0" presId="urn:microsoft.com/office/officeart/2005/8/layout/hList7"/>
    <dgm:cxn modelId="{B78C6C84-4BDD-472D-BBAA-609D62A283E8}" type="presOf" srcId="{C701ACCD-8342-493E-9344-0685FCFD6983}" destId="{3D348DF7-9C84-48F2-88A0-85BA47FC489E}" srcOrd="0" destOrd="0" presId="urn:microsoft.com/office/officeart/2005/8/layout/hList7"/>
    <dgm:cxn modelId="{08A58187-09DE-45F3-813B-C09F5E27A1EA}" srcId="{B9DC7257-FDC6-4750-80FC-187EF662338B}" destId="{B453B05D-6709-4EEA-A006-D8CD5A64AE59}" srcOrd="0" destOrd="0" parTransId="{A537D850-8389-4D69-883D-6443704F7F0D}" sibTransId="{E4012096-F709-498F-9424-2997384D9EFB}"/>
    <dgm:cxn modelId="{B6CED1A3-10DE-479C-9177-E904F8BC798E}" type="presOf" srcId="{063A8D2A-7877-487E-ABE8-183744D5A170}" destId="{08910827-C8FD-4D85-B76E-98653E2CAF7B}" srcOrd="0" destOrd="0" presId="urn:microsoft.com/office/officeart/2005/8/layout/hList7"/>
    <dgm:cxn modelId="{C02FBBCE-4DB7-4158-A211-1856B62315AC}" type="presOf" srcId="{E4012096-F709-498F-9424-2997384D9EFB}" destId="{FD4D431B-6D02-4038-A7B7-43A5058FBCA5}" srcOrd="0" destOrd="0" presId="urn:microsoft.com/office/officeart/2005/8/layout/hList7"/>
    <dgm:cxn modelId="{34B1DDEB-32CF-4BFE-AD7C-4B8E26D5AAC7}" type="presOf" srcId="{063A8D2A-7877-487E-ABE8-183744D5A170}" destId="{AC8F6DB8-501F-4F01-A565-5300201B3884}" srcOrd="1" destOrd="0" presId="urn:microsoft.com/office/officeart/2005/8/layout/hList7"/>
    <dgm:cxn modelId="{6D8BA6F7-9359-4960-A3AB-0D711942BE3A}" type="presOf" srcId="{4825B0F2-D96E-47BF-BAA3-66BE55551A80}" destId="{7F878678-8ABA-40E1-9391-FED0A60DE8DF}" srcOrd="0" destOrd="0" presId="urn:microsoft.com/office/officeart/2005/8/layout/hList7"/>
    <dgm:cxn modelId="{D5E26BF8-B1A7-4867-81B5-1254BB1C33D8}" type="presOf" srcId="{B453B05D-6709-4EEA-A006-D8CD5A64AE59}" destId="{962CB7E9-F08E-424B-B5A7-E70B7B6601B6}" srcOrd="1" destOrd="0" presId="urn:microsoft.com/office/officeart/2005/8/layout/hList7"/>
    <dgm:cxn modelId="{6B78C6FE-619C-41EC-AE7F-4CE2741DAE54}" type="presOf" srcId="{C701ACCD-8342-493E-9344-0685FCFD6983}" destId="{7750CAE1-1C8B-4423-B1F5-10DEC8B210E3}" srcOrd="1" destOrd="0" presId="urn:microsoft.com/office/officeart/2005/8/layout/hList7"/>
    <dgm:cxn modelId="{AE5ABDEF-8759-4871-9570-18AE5C1A6AEC}" type="presParOf" srcId="{6931CCC9-6E40-4775-9EC1-EDA475408BBA}" destId="{8FBB5AD3-DA83-442B-92CA-C1534CB9F162}" srcOrd="0" destOrd="0" presId="urn:microsoft.com/office/officeart/2005/8/layout/hList7"/>
    <dgm:cxn modelId="{8CA901F0-8F50-4D0F-85EC-C1F4916B157D}" type="presParOf" srcId="{6931CCC9-6E40-4775-9EC1-EDA475408BBA}" destId="{D0DF0EF7-4B9F-46B3-B64B-479507368A95}" srcOrd="1" destOrd="0" presId="urn:microsoft.com/office/officeart/2005/8/layout/hList7"/>
    <dgm:cxn modelId="{02CCE679-87AB-4A65-B211-0B3827C6B341}" type="presParOf" srcId="{D0DF0EF7-4B9F-46B3-B64B-479507368A95}" destId="{310E49F1-26C0-41D1-A662-A9F9DC1DF855}" srcOrd="0" destOrd="0" presId="urn:microsoft.com/office/officeart/2005/8/layout/hList7"/>
    <dgm:cxn modelId="{08435BBA-7974-4096-A701-CDD2DC60F45A}" type="presParOf" srcId="{310E49F1-26C0-41D1-A662-A9F9DC1DF855}" destId="{D5293670-D6A3-4579-B7C5-D427AACB7387}" srcOrd="0" destOrd="0" presId="urn:microsoft.com/office/officeart/2005/8/layout/hList7"/>
    <dgm:cxn modelId="{1EE7888B-4DAB-46F1-8D5C-8CC5DE73ADA5}" type="presParOf" srcId="{310E49F1-26C0-41D1-A662-A9F9DC1DF855}" destId="{962CB7E9-F08E-424B-B5A7-E70B7B6601B6}" srcOrd="1" destOrd="0" presId="urn:microsoft.com/office/officeart/2005/8/layout/hList7"/>
    <dgm:cxn modelId="{6A13E53B-7BC2-4037-B878-8FD3CDE5318E}" type="presParOf" srcId="{310E49F1-26C0-41D1-A662-A9F9DC1DF855}" destId="{F1D917F2-5E71-4626-9171-6111C5B9177A}" srcOrd="2" destOrd="0" presId="urn:microsoft.com/office/officeart/2005/8/layout/hList7"/>
    <dgm:cxn modelId="{F104C85A-7793-452D-9BAA-4FF35503C2ED}" type="presParOf" srcId="{310E49F1-26C0-41D1-A662-A9F9DC1DF855}" destId="{09D81B13-AAD8-4A41-9721-9C04871A25D0}" srcOrd="3" destOrd="0" presId="urn:microsoft.com/office/officeart/2005/8/layout/hList7"/>
    <dgm:cxn modelId="{85D95B87-5538-4ABB-9680-09543342018E}" type="presParOf" srcId="{D0DF0EF7-4B9F-46B3-B64B-479507368A95}" destId="{FD4D431B-6D02-4038-A7B7-43A5058FBCA5}" srcOrd="1" destOrd="0" presId="urn:microsoft.com/office/officeart/2005/8/layout/hList7"/>
    <dgm:cxn modelId="{01173E8C-0B6B-4C6A-B9C8-AAD9EDCDA97C}" type="presParOf" srcId="{D0DF0EF7-4B9F-46B3-B64B-479507368A95}" destId="{E8C9E8B5-7A57-4ED7-A994-895003754264}" srcOrd="2" destOrd="0" presId="urn:microsoft.com/office/officeart/2005/8/layout/hList7"/>
    <dgm:cxn modelId="{F7DD3A9D-137C-4B9D-BA05-7005E8B1B1EC}" type="presParOf" srcId="{E8C9E8B5-7A57-4ED7-A994-895003754264}" destId="{3D348DF7-9C84-48F2-88A0-85BA47FC489E}" srcOrd="0" destOrd="0" presId="urn:microsoft.com/office/officeart/2005/8/layout/hList7"/>
    <dgm:cxn modelId="{153A8EAB-B3F1-4DAE-B6B4-A0A0DD14DC22}" type="presParOf" srcId="{E8C9E8B5-7A57-4ED7-A994-895003754264}" destId="{7750CAE1-1C8B-4423-B1F5-10DEC8B210E3}" srcOrd="1" destOrd="0" presId="urn:microsoft.com/office/officeart/2005/8/layout/hList7"/>
    <dgm:cxn modelId="{6458333B-41EE-48D4-882E-BF4B0A6FF4BF}" type="presParOf" srcId="{E8C9E8B5-7A57-4ED7-A994-895003754264}" destId="{87898AD5-0EF8-4652-AD9C-01E608ECDEA7}" srcOrd="2" destOrd="0" presId="urn:microsoft.com/office/officeart/2005/8/layout/hList7"/>
    <dgm:cxn modelId="{9FB90A76-4C09-4F7D-B230-B7F879E2302A}" type="presParOf" srcId="{E8C9E8B5-7A57-4ED7-A994-895003754264}" destId="{39AB1FAC-A214-403E-8212-9E6352A695FC}" srcOrd="3" destOrd="0" presId="urn:microsoft.com/office/officeart/2005/8/layout/hList7"/>
    <dgm:cxn modelId="{C8BED703-DD0A-4692-B6BD-A24708F3ABBE}" type="presParOf" srcId="{D0DF0EF7-4B9F-46B3-B64B-479507368A95}" destId="{7F878678-8ABA-40E1-9391-FED0A60DE8DF}" srcOrd="3" destOrd="0" presId="urn:microsoft.com/office/officeart/2005/8/layout/hList7"/>
    <dgm:cxn modelId="{43BBFD31-7405-40A4-8A23-8D9434480197}" type="presParOf" srcId="{D0DF0EF7-4B9F-46B3-B64B-479507368A95}" destId="{2BF3A693-C0B2-4D0E-803A-7C99E496AB91}" srcOrd="4" destOrd="0" presId="urn:microsoft.com/office/officeart/2005/8/layout/hList7"/>
    <dgm:cxn modelId="{9276F863-BB64-4FC7-BB80-CA4D0CBD015B}" type="presParOf" srcId="{2BF3A693-C0B2-4D0E-803A-7C99E496AB91}" destId="{08910827-C8FD-4D85-B76E-98653E2CAF7B}" srcOrd="0" destOrd="0" presId="urn:microsoft.com/office/officeart/2005/8/layout/hList7"/>
    <dgm:cxn modelId="{92B2DE47-77EC-4C42-BF71-785EA585BDF8}" type="presParOf" srcId="{2BF3A693-C0B2-4D0E-803A-7C99E496AB91}" destId="{AC8F6DB8-501F-4F01-A565-5300201B3884}" srcOrd="1" destOrd="0" presId="urn:microsoft.com/office/officeart/2005/8/layout/hList7"/>
    <dgm:cxn modelId="{05316DB7-881F-4EAD-9A40-AA95BAF15B01}" type="presParOf" srcId="{2BF3A693-C0B2-4D0E-803A-7C99E496AB91}" destId="{A6E6AB60-4C76-4019-BCDD-44BD97CD2A5B}" srcOrd="2" destOrd="0" presId="urn:microsoft.com/office/officeart/2005/8/layout/hList7"/>
    <dgm:cxn modelId="{16180087-AC5B-41D6-A2B0-4D8FA653EA7C}" type="presParOf" srcId="{2BF3A693-C0B2-4D0E-803A-7C99E496AB91}" destId="{9285DDD6-08EB-4F7A-96CB-2DDBA494468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9B1F0-CD88-4689-BEB8-26A6F3B8309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7495E763-0487-4584-8839-06DB7D9920EA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Cấu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401B0-023D-40E9-B5FA-751B629F02F1}" type="parTrans" cxnId="{7A47A3FD-D84A-4527-8E4C-FD1FA94E158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67027-35DB-47FE-9B5F-39D457C3BAF8}" type="sibTrans" cxnId="{7A47A3FD-D84A-4527-8E4C-FD1FA94E158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9D35C-D034-43FD-85C8-CD5138092CDA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073F6-E6E0-4D66-972D-54C96ABC2EC0}" type="parTrans" cxnId="{528DB2CD-67AA-4E1E-A09C-164667FE8C3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EAEA1-0FC4-43AF-A3B7-1713B3D896CB}" type="sibTrans" cxnId="{528DB2CD-67AA-4E1E-A09C-164667FE8C3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EC8FE-F3FA-4714-ACBF-13424D32880F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5FA0B-F7A2-4732-B716-011D22190319}" type="parTrans" cxnId="{40DDC320-22FC-471E-AD1F-DD4839D78975}">
      <dgm:prSet/>
      <dgm:spPr/>
      <dgm:t>
        <a:bodyPr/>
        <a:lstStyle/>
        <a:p>
          <a:endParaRPr lang="en-US"/>
        </a:p>
      </dgm:t>
    </dgm:pt>
    <dgm:pt modelId="{D78F6458-0566-408C-87B9-E8A975C7096C}" type="sibTrans" cxnId="{40DDC320-22FC-471E-AD1F-DD4839D78975}">
      <dgm:prSet/>
      <dgm:spPr/>
      <dgm:t>
        <a:bodyPr/>
        <a:lstStyle/>
        <a:p>
          <a:endParaRPr lang="en-US"/>
        </a:p>
      </dgm:t>
    </dgm:pt>
    <dgm:pt modelId="{B61BF5F8-62FA-45AE-9AAE-78B6510FEC69}" type="pres">
      <dgm:prSet presAssocID="{8959B1F0-CD88-4689-BEB8-26A6F3B8309C}" presName="linearFlow" presStyleCnt="0">
        <dgm:presLayoutVars>
          <dgm:dir/>
          <dgm:resizeHandles val="exact"/>
        </dgm:presLayoutVars>
      </dgm:prSet>
      <dgm:spPr/>
    </dgm:pt>
    <dgm:pt modelId="{D41D636A-FBB0-4C8D-8250-BD928F7B5D68}" type="pres">
      <dgm:prSet presAssocID="{7495E763-0487-4584-8839-06DB7D9920EA}" presName="composite" presStyleCnt="0"/>
      <dgm:spPr/>
    </dgm:pt>
    <dgm:pt modelId="{F499F515-1751-42C6-8F3C-7063F4C1ACA8}" type="pres">
      <dgm:prSet presAssocID="{7495E763-0487-4584-8839-06DB7D9920E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8C6C1AE-E55D-42C1-85EB-618ADEB67CB0}" type="pres">
      <dgm:prSet presAssocID="{7495E763-0487-4584-8839-06DB7D9920EA}" presName="txShp" presStyleLbl="node1" presStyleIdx="0" presStyleCnt="3">
        <dgm:presLayoutVars>
          <dgm:bulletEnabled val="1"/>
        </dgm:presLayoutVars>
      </dgm:prSet>
      <dgm:spPr/>
    </dgm:pt>
    <dgm:pt modelId="{821BFEDC-39C8-4B65-A004-906F101FDA06}" type="pres">
      <dgm:prSet presAssocID="{84A67027-35DB-47FE-9B5F-39D457C3BAF8}" presName="spacing" presStyleCnt="0"/>
      <dgm:spPr/>
    </dgm:pt>
    <dgm:pt modelId="{274322DF-B1FF-4D11-9FFF-68711D9DA1B7}" type="pres">
      <dgm:prSet presAssocID="{65E9D35C-D034-43FD-85C8-CD5138092CDA}" presName="composite" presStyleCnt="0"/>
      <dgm:spPr/>
    </dgm:pt>
    <dgm:pt modelId="{EE499028-D0E3-445E-9F3B-42E92D13D3A6}" type="pres">
      <dgm:prSet presAssocID="{65E9D35C-D034-43FD-85C8-CD5138092CDA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F3E0A6FD-29ED-4C23-9BB1-9829E275B789}" type="pres">
      <dgm:prSet presAssocID="{65E9D35C-D034-43FD-85C8-CD5138092CDA}" presName="txShp" presStyleLbl="node1" presStyleIdx="1" presStyleCnt="3">
        <dgm:presLayoutVars>
          <dgm:bulletEnabled val="1"/>
        </dgm:presLayoutVars>
      </dgm:prSet>
      <dgm:spPr/>
    </dgm:pt>
    <dgm:pt modelId="{9D33B1F6-0CF9-4578-81C4-3675730C02DB}" type="pres">
      <dgm:prSet presAssocID="{D25EAEA1-0FC4-43AF-A3B7-1713B3D896CB}" presName="spacing" presStyleCnt="0"/>
      <dgm:spPr/>
    </dgm:pt>
    <dgm:pt modelId="{53C2F94C-ABEF-444D-9865-284433DF5D34}" type="pres">
      <dgm:prSet presAssocID="{BCAEC8FE-F3FA-4714-ACBF-13424D32880F}" presName="composite" presStyleCnt="0"/>
      <dgm:spPr/>
    </dgm:pt>
    <dgm:pt modelId="{A486CE00-0B7E-4B73-87A0-A68FA027873D}" type="pres">
      <dgm:prSet presAssocID="{BCAEC8FE-F3FA-4714-ACBF-13424D32880F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bbles"/>
        </a:ext>
      </dgm:extLst>
    </dgm:pt>
    <dgm:pt modelId="{F3C980F6-ABD3-456E-B717-37D970F2731D}" type="pres">
      <dgm:prSet presAssocID="{BCAEC8FE-F3FA-4714-ACBF-13424D32880F}" presName="txShp" presStyleLbl="node1" presStyleIdx="2" presStyleCnt="3" custLinFactNeighborY="1284">
        <dgm:presLayoutVars>
          <dgm:bulletEnabled val="1"/>
        </dgm:presLayoutVars>
      </dgm:prSet>
      <dgm:spPr/>
    </dgm:pt>
  </dgm:ptLst>
  <dgm:cxnLst>
    <dgm:cxn modelId="{40DDC320-22FC-471E-AD1F-DD4839D78975}" srcId="{8959B1F0-CD88-4689-BEB8-26A6F3B8309C}" destId="{BCAEC8FE-F3FA-4714-ACBF-13424D32880F}" srcOrd="2" destOrd="0" parTransId="{58B5FA0B-F7A2-4732-B716-011D22190319}" sibTransId="{D78F6458-0566-408C-87B9-E8A975C7096C}"/>
    <dgm:cxn modelId="{6AE32735-D228-4AD4-AB89-838D4B000C54}" type="presOf" srcId="{BCAEC8FE-F3FA-4714-ACBF-13424D32880F}" destId="{F3C980F6-ABD3-456E-B717-37D970F2731D}" srcOrd="0" destOrd="0" presId="urn:microsoft.com/office/officeart/2005/8/layout/vList3"/>
    <dgm:cxn modelId="{D36C6E7D-05DA-4268-96E6-C3C189E5E23A}" type="presOf" srcId="{65E9D35C-D034-43FD-85C8-CD5138092CDA}" destId="{F3E0A6FD-29ED-4C23-9BB1-9829E275B789}" srcOrd="0" destOrd="0" presId="urn:microsoft.com/office/officeart/2005/8/layout/vList3"/>
    <dgm:cxn modelId="{29D17BC4-9DEC-4DEA-A574-10C54E457F85}" type="presOf" srcId="{7495E763-0487-4584-8839-06DB7D9920EA}" destId="{F8C6C1AE-E55D-42C1-85EB-618ADEB67CB0}" srcOrd="0" destOrd="0" presId="urn:microsoft.com/office/officeart/2005/8/layout/vList3"/>
    <dgm:cxn modelId="{528DB2CD-67AA-4E1E-A09C-164667FE8C3A}" srcId="{8959B1F0-CD88-4689-BEB8-26A6F3B8309C}" destId="{65E9D35C-D034-43FD-85C8-CD5138092CDA}" srcOrd="1" destOrd="0" parTransId="{A57073F6-E6E0-4D66-972D-54C96ABC2EC0}" sibTransId="{D25EAEA1-0FC4-43AF-A3B7-1713B3D896CB}"/>
    <dgm:cxn modelId="{7A47A3FD-D84A-4527-8E4C-FD1FA94E1581}" srcId="{8959B1F0-CD88-4689-BEB8-26A6F3B8309C}" destId="{7495E763-0487-4584-8839-06DB7D9920EA}" srcOrd="0" destOrd="0" parTransId="{9BA401B0-023D-40E9-B5FA-751B629F02F1}" sibTransId="{84A67027-35DB-47FE-9B5F-39D457C3BAF8}"/>
    <dgm:cxn modelId="{68B6E2FF-D57C-4B47-886D-23AED730B877}" type="presOf" srcId="{8959B1F0-CD88-4689-BEB8-26A6F3B8309C}" destId="{B61BF5F8-62FA-45AE-9AAE-78B6510FEC69}" srcOrd="0" destOrd="0" presId="urn:microsoft.com/office/officeart/2005/8/layout/vList3"/>
    <dgm:cxn modelId="{AB34AE17-D2CE-4079-AA1A-BA1F9BECBC78}" type="presParOf" srcId="{B61BF5F8-62FA-45AE-9AAE-78B6510FEC69}" destId="{D41D636A-FBB0-4C8D-8250-BD928F7B5D68}" srcOrd="0" destOrd="0" presId="urn:microsoft.com/office/officeart/2005/8/layout/vList3"/>
    <dgm:cxn modelId="{0FFD1AFD-737B-4794-BBE1-4E5CF1027707}" type="presParOf" srcId="{D41D636A-FBB0-4C8D-8250-BD928F7B5D68}" destId="{F499F515-1751-42C6-8F3C-7063F4C1ACA8}" srcOrd="0" destOrd="0" presId="urn:microsoft.com/office/officeart/2005/8/layout/vList3"/>
    <dgm:cxn modelId="{2CAD2E3D-D8A0-43CD-A1D7-287BC89A2820}" type="presParOf" srcId="{D41D636A-FBB0-4C8D-8250-BD928F7B5D68}" destId="{F8C6C1AE-E55D-42C1-85EB-618ADEB67CB0}" srcOrd="1" destOrd="0" presId="urn:microsoft.com/office/officeart/2005/8/layout/vList3"/>
    <dgm:cxn modelId="{AAC39334-9611-4250-83C1-7543B3ADBC0A}" type="presParOf" srcId="{B61BF5F8-62FA-45AE-9AAE-78B6510FEC69}" destId="{821BFEDC-39C8-4B65-A004-906F101FDA06}" srcOrd="1" destOrd="0" presId="urn:microsoft.com/office/officeart/2005/8/layout/vList3"/>
    <dgm:cxn modelId="{9836FEF5-CF78-467C-BB82-E35A19584CEA}" type="presParOf" srcId="{B61BF5F8-62FA-45AE-9AAE-78B6510FEC69}" destId="{274322DF-B1FF-4D11-9FFF-68711D9DA1B7}" srcOrd="2" destOrd="0" presId="urn:microsoft.com/office/officeart/2005/8/layout/vList3"/>
    <dgm:cxn modelId="{EC31C500-28E2-434C-BFA3-19C5A89FA1E3}" type="presParOf" srcId="{274322DF-B1FF-4D11-9FFF-68711D9DA1B7}" destId="{EE499028-D0E3-445E-9F3B-42E92D13D3A6}" srcOrd="0" destOrd="0" presId="urn:microsoft.com/office/officeart/2005/8/layout/vList3"/>
    <dgm:cxn modelId="{8F0736C5-5541-4391-83B2-53D0FBCA3340}" type="presParOf" srcId="{274322DF-B1FF-4D11-9FFF-68711D9DA1B7}" destId="{F3E0A6FD-29ED-4C23-9BB1-9829E275B789}" srcOrd="1" destOrd="0" presId="urn:microsoft.com/office/officeart/2005/8/layout/vList3"/>
    <dgm:cxn modelId="{FF3361CD-ED9D-464C-9B98-EFFA8CC9301B}" type="presParOf" srcId="{B61BF5F8-62FA-45AE-9AAE-78B6510FEC69}" destId="{9D33B1F6-0CF9-4578-81C4-3675730C02DB}" srcOrd="3" destOrd="0" presId="urn:microsoft.com/office/officeart/2005/8/layout/vList3"/>
    <dgm:cxn modelId="{17250895-D58D-410F-9EC6-2FA01F5E876E}" type="presParOf" srcId="{B61BF5F8-62FA-45AE-9AAE-78B6510FEC69}" destId="{53C2F94C-ABEF-444D-9865-284433DF5D34}" srcOrd="4" destOrd="0" presId="urn:microsoft.com/office/officeart/2005/8/layout/vList3"/>
    <dgm:cxn modelId="{3F296147-382D-4870-AE04-C732FBEE4E7F}" type="presParOf" srcId="{53C2F94C-ABEF-444D-9865-284433DF5D34}" destId="{A486CE00-0B7E-4B73-87A0-A68FA027873D}" srcOrd="0" destOrd="0" presId="urn:microsoft.com/office/officeart/2005/8/layout/vList3"/>
    <dgm:cxn modelId="{377623BF-549F-4EFE-A090-293D99AD5AD3}" type="presParOf" srcId="{53C2F94C-ABEF-444D-9865-284433DF5D34}" destId="{F3C980F6-ABD3-456E-B717-37D970F273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93670-D6A3-4579-B7C5-D427AACB7387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Giáp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" y="1625600"/>
        <a:ext cx="1991320" cy="1625600"/>
      </dsp:txXfrm>
    </dsp:sp>
    <dsp:sp modelId="{09D81B13-AAD8-4A41-9721-9C04871A25D0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48DF7-9C84-48F2-88A0-85BA47FC489E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nhện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339" y="1625600"/>
        <a:ext cx="1991320" cy="1625600"/>
      </dsp:txXfrm>
    </dsp:sp>
    <dsp:sp modelId="{39AB1FAC-A214-403E-8212-9E6352A695FC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910827-C8FD-4D85-B76E-98653E2CAF7B}">
      <dsp:nvSpPr>
        <dsp:cNvPr id="0" name=""/>
        <dsp:cNvSpPr/>
      </dsp:nvSpPr>
      <dsp:spPr>
        <a:xfrm>
          <a:off x="4104674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bọ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4674" y="1625600"/>
        <a:ext cx="1991320" cy="1625600"/>
      </dsp:txXfrm>
    </dsp:sp>
    <dsp:sp modelId="{9285DDD6-08EB-4F7A-96CB-2DDBA494468F}">
      <dsp:nvSpPr>
        <dsp:cNvPr id="0" name=""/>
        <dsp:cNvSpPr/>
      </dsp:nvSpPr>
      <dsp:spPr>
        <a:xfrm>
          <a:off x="4422403" y="272191"/>
          <a:ext cx="1353312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BB5AD3-DA83-442B-92CA-C1534CB9F162}">
      <dsp:nvSpPr>
        <dsp:cNvPr id="0" name=""/>
        <dsp:cNvSpPr/>
      </dsp:nvSpPr>
      <dsp:spPr>
        <a:xfrm>
          <a:off x="243839" y="3181644"/>
          <a:ext cx="5608320" cy="805415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6C1AE-E55D-42C1-85EB-618ADEB67CB0}">
      <dsp:nvSpPr>
        <dsp:cNvPr id="0" name=""/>
        <dsp:cNvSpPr/>
      </dsp:nvSpPr>
      <dsp:spPr>
        <a:xfrm rot="10800000">
          <a:off x="1466261" y="1383"/>
          <a:ext cx="4953042" cy="87476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4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Cấu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84951" y="1383"/>
        <a:ext cx="4734352" cy="874761"/>
      </dsp:txXfrm>
    </dsp:sp>
    <dsp:sp modelId="{F499F515-1751-42C6-8F3C-7063F4C1ACA8}">
      <dsp:nvSpPr>
        <dsp:cNvPr id="0" name=""/>
        <dsp:cNvSpPr/>
      </dsp:nvSpPr>
      <dsp:spPr>
        <a:xfrm>
          <a:off x="1028880" y="1383"/>
          <a:ext cx="874761" cy="8747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0A6FD-29ED-4C23-9BB1-9829E275B789}">
      <dsp:nvSpPr>
        <dsp:cNvPr id="0" name=""/>
        <dsp:cNvSpPr/>
      </dsp:nvSpPr>
      <dsp:spPr>
        <a:xfrm rot="10800000">
          <a:off x="1466261" y="1137268"/>
          <a:ext cx="4953042" cy="874761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4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84951" y="1137268"/>
        <a:ext cx="4734352" cy="874761"/>
      </dsp:txXfrm>
    </dsp:sp>
    <dsp:sp modelId="{EE499028-D0E3-445E-9F3B-42E92D13D3A6}">
      <dsp:nvSpPr>
        <dsp:cNvPr id="0" name=""/>
        <dsp:cNvSpPr/>
      </dsp:nvSpPr>
      <dsp:spPr>
        <a:xfrm>
          <a:off x="1028880" y="1137268"/>
          <a:ext cx="874761" cy="8747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980F6-ABD3-456E-B717-37D970F2731D}">
      <dsp:nvSpPr>
        <dsp:cNvPr id="0" name=""/>
        <dsp:cNvSpPr/>
      </dsp:nvSpPr>
      <dsp:spPr>
        <a:xfrm rot="10800000">
          <a:off x="1466261" y="2274536"/>
          <a:ext cx="4953042" cy="87476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4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84951" y="2274536"/>
        <a:ext cx="4734352" cy="874761"/>
      </dsp:txXfrm>
    </dsp:sp>
    <dsp:sp modelId="{A486CE00-0B7E-4B73-87A0-A68FA027873D}">
      <dsp:nvSpPr>
        <dsp:cNvPr id="0" name=""/>
        <dsp:cNvSpPr/>
      </dsp:nvSpPr>
      <dsp:spPr>
        <a:xfrm>
          <a:off x="1028880" y="2273152"/>
          <a:ext cx="874761" cy="8747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7B6B90-6D6A-4124-B98D-6E65E8F13D6B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CC5C7-22CB-4DA0-9FAC-C671A1669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CC5C7-22CB-4DA0-9FAC-C671A1669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5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CC5C7-22CB-4DA0-9FAC-C671A1669F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7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>
            <a:spLocks/>
          </p:cNvSpPr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9" name="Group 48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28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Freeform 28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Freeform 28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Freeform 28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Freeform 28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Freeform 28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28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Freeform 29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Freeform 29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Freeform 29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" name="Freeform 29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Freeform 29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7" name="Freeform 29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" name="Freeform 29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" name="Freeform 29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0" name="Freeform 29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29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2" name="Freeform 30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3" name="Freeform 30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Freeform 30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5" name="Freeform 30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" name="Freeform 30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" name="Freeform 30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" name="Freeform 30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9" name="Freeform 30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0" name="Freeform 30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" name="Freeform 30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" name="Freeform 31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3" name="Freeform 31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4" name="Freeform 31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5" name="Freeform 31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6" name="Freeform 31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" name="Freeform 31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Freeform 31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9" name="Freeform 31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" name="Freeform 31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1" name="Freeform 31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" name="Freeform 32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Freeform 32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32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32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Freeform 32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7" name="Freeform 32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8" name="Freeform 32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9" name="Freeform 32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0" name="Freeform 32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Freeform 32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Freeform 33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" name="Freeform 33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Freeform 33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" name="Freeform 33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33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33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Freeform 33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33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Freeform 33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Freeform 33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Freeform 34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Freeform 34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Freeform 34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Freeform 34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Freeform 34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Freeform 34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Freeform 34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" name="Freeform 34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Freeform 34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" name="Freeform 34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Freeform 35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Freeform 35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" name="Freeform 35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" name="Freeform 35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" name="Freeform 35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Freeform 35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Freeform 35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9" name="Freeform 35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0" name="Freeform 35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1" name="Freeform 35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2" name="Freeform 36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" name="Freeform 36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Freeform 36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5" name="Freeform 36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6" name="Freeform 36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7" name="Freeform 36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8" name="Freeform 36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9" name="Freeform 36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0" name="Freeform 36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1" name="Freeform 36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2" name="Freeform 37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3" name="Freeform 37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4" name="Freeform 37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5" name="Freeform 37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6" name="Freeform 37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7" name="Freeform 37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8" name="Freeform 37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9" name="Freeform 37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0" name="Freeform 37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1" name="Freeform 37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2" name="Freeform 38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3" name="Freeform 38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4" name="Freeform 38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5" name="Freeform 38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6" name="Freeform 38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7" name="Freeform 38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8" name="Freeform 38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9" name="Freeform 38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0" name="Freeform 38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1" name="Freeform 38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" name="Freeform 39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3" name="Freeform 39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4" name="Freeform 39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5" name="Freeform 39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6" name="Freeform 39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7" name="Freeform 39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8" name="Freeform 39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9" name="Freeform 39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Freeform 40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3" name="Freeform 40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Freeform 40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5" name="Freeform 40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Freeform 40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7" name="Freeform 40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Freeform 40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9" name="Freeform 40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0" name="Freeform 40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1" name="Freeform 40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2" name="Freeform 41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3" name="Freeform 41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" name="Freeform 41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5" name="Freeform 41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Freeform 41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Freeform 41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8" name="Freeform 41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42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Freeform 42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9" name="Freeform 42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0" name="Freeform 42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1" name="Freeform 42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2" name="Freeform 43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43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Freeform 43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6" name="Freeform 43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Freeform 43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9" name="Freeform 43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0" name="Freeform 43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1" name="Freeform 43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2" name="Freeform 44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4" name="Freeform 44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7" name="Freeform 44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9" name="Freeform 44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0" name="Freeform 44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1" name="Freeform 44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2" name="Freeform 45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3" name="Freeform 45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" name="Freeform 45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6" name="Freeform 45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8" name="Freeform 45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0" name="Freeform 45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Freeform 45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Freeform 46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Freeform 46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Freeform 46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7" name="Freeform 46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8" name="Freeform 46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9" name="Freeform 46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1" name="Freeform 46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3" name="Freeform 47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4" name="Freeform 47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5" name="Freeform 47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7" name="Freeform 47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9" name="Freeform 47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0" name="Freeform 47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2" name="Freeform 48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Freeform 48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" name="Freeform 48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Freeform 48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Freeform 48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48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Freeform 48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Freeform 48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Freeform 49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49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49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49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Freeform 49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49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Freeform 49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Freeform 49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Freeform 49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Freeform 50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Freeform 50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50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50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Freeform 51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Freeform 51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Freeform 51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51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51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51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Freeform 51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Freeform 51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Freeform 52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52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Freeform 52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Freeform 52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54" name="Group 20"/>
          <p:cNvGrpSpPr>
            <a:grpSpLocks/>
          </p:cNvGrpSpPr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>
              <a:spLocks/>
            </p:cNvSpPr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65556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67921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525574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922270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  <p:extLst>
      <p:ext uri="{BB962C8B-B14F-4D97-AF65-F5344CB8AC3E}">
        <p14:creationId xmlns:p14="http://schemas.microsoft.com/office/powerpoint/2010/main" val="30245160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>
            <a:spLocks/>
          </p:cNvSpPr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9" name="Group 48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28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Freeform 28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Freeform 28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Freeform 28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Freeform 28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Freeform 28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28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Freeform 29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Freeform 29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Freeform 29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" name="Freeform 29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Freeform 29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7" name="Freeform 29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" name="Freeform 29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" name="Freeform 29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0" name="Freeform 29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29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2" name="Freeform 30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3" name="Freeform 30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Freeform 30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5" name="Freeform 30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" name="Freeform 30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" name="Freeform 30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" name="Freeform 30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9" name="Freeform 30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0" name="Freeform 30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" name="Freeform 30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" name="Freeform 31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3" name="Freeform 31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4" name="Freeform 31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5" name="Freeform 31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6" name="Freeform 31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" name="Freeform 31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Freeform 31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9" name="Freeform 31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" name="Freeform 31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1" name="Freeform 31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" name="Freeform 32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Freeform 32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32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32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Freeform 32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7" name="Freeform 32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8" name="Freeform 32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9" name="Freeform 32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0" name="Freeform 32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Freeform 32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Freeform 33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" name="Freeform 33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Freeform 33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" name="Freeform 33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33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33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Freeform 33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33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Freeform 33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Freeform 33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Freeform 34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Freeform 34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Freeform 34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Freeform 34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Freeform 34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Freeform 34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Freeform 34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" name="Freeform 34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Freeform 34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" name="Freeform 34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Freeform 35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Freeform 35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" name="Freeform 35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" name="Freeform 35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" name="Freeform 35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Freeform 35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Freeform 35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9" name="Freeform 35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0" name="Freeform 35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1" name="Freeform 35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2" name="Freeform 36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" name="Freeform 36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Freeform 36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5" name="Freeform 36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6" name="Freeform 36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7" name="Freeform 36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8" name="Freeform 36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9" name="Freeform 36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0" name="Freeform 36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1" name="Freeform 36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2" name="Freeform 37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3" name="Freeform 37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4" name="Freeform 37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5" name="Freeform 37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6" name="Freeform 37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7" name="Freeform 37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8" name="Freeform 37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9" name="Freeform 37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0" name="Freeform 37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1" name="Freeform 37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2" name="Freeform 38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3" name="Freeform 38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4" name="Freeform 38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5" name="Freeform 38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6" name="Freeform 38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7" name="Freeform 38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8" name="Freeform 38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9" name="Freeform 38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0" name="Freeform 38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1" name="Freeform 38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" name="Freeform 39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3" name="Freeform 39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4" name="Freeform 39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5" name="Freeform 39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6" name="Freeform 39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7" name="Freeform 39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8" name="Freeform 39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9" name="Freeform 39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Freeform 40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3" name="Freeform 40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Freeform 40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5" name="Freeform 40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Freeform 40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7" name="Freeform 40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Freeform 40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9" name="Freeform 40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0" name="Freeform 40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1" name="Freeform 40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2" name="Freeform 41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3" name="Freeform 41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" name="Freeform 41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5" name="Freeform 41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Freeform 41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Freeform 41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8" name="Freeform 41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42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Freeform 42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9" name="Freeform 42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0" name="Freeform 42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1" name="Freeform 42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2" name="Freeform 43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43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Freeform 43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6" name="Freeform 43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Freeform 43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9" name="Freeform 43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0" name="Freeform 43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1" name="Freeform 43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2" name="Freeform 44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4" name="Freeform 44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7" name="Freeform 44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9" name="Freeform 44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0" name="Freeform 44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1" name="Freeform 44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2" name="Freeform 45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3" name="Freeform 45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" name="Freeform 45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6" name="Freeform 45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8" name="Freeform 45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0" name="Freeform 45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Freeform 45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Freeform 46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Freeform 46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Freeform 46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7" name="Freeform 46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8" name="Freeform 46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9" name="Freeform 46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1" name="Freeform 46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3" name="Freeform 47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4" name="Freeform 47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5" name="Freeform 47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7" name="Freeform 47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9" name="Freeform 47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0" name="Freeform 47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2" name="Freeform 48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Freeform 48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" name="Freeform 48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Freeform 48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Freeform 48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48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Freeform 48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Freeform 48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Freeform 49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49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49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49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Freeform 49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49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Freeform 49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Freeform 49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Freeform 49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Freeform 50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Freeform 50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50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50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Freeform 51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Freeform 51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Freeform 51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51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51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51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Freeform 51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Freeform 51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Freeform 52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52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Freeform 52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Freeform 52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54" name="Group 20"/>
          <p:cNvGrpSpPr>
            <a:grpSpLocks/>
          </p:cNvGrpSpPr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>
              <a:spLocks/>
            </p:cNvSpPr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598643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163991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968048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161017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135655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32307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133349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963974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14049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25979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3956799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58758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43769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  <p:extLst>
      <p:ext uri="{BB962C8B-B14F-4D97-AF65-F5344CB8AC3E}">
        <p14:creationId xmlns:p14="http://schemas.microsoft.com/office/powerpoint/2010/main" val="31686926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D0DC3-9E3B-40ED-A264-F83607FEFFB9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83BC-8274-4D51-BD5F-2EC8F52A9DEF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9772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E9371-DB2D-4D32-9DED-2C1D5FBE8F76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898-8C03-47F3-9E45-AB51A8B4F6D8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4786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46D95-8133-451D-B499-963DD7A07D4B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6210-CD93-4244-8D51-F0046997D1B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001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658981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E9419A-A999-4CF6-8792-2F1BECD64AEE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1DFC-C7E8-4F2F-BD2A-510AF35B9C3F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13469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01D3F-9D49-4F7A-9F69-FB72F60A0BF6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D5C-4B7B-4F8E-AB28-6E454F36C5C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9521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CA564-053F-4CB1-8087-F30C1A02DAB9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B849-3E5A-40B3-A3AA-FF7BD64F1AF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5441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AE608-3BF3-46AA-B82B-F1815EB100FF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EBA-BC59-410F-8FE8-90D3B1EF3E1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6522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8F6D5-2697-4E00-821B-EA03B51E6BF3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D266-4660-4F25-819D-E640828173A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0272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025FB-6647-4EFE-94A6-152639E4C343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5868-A9A5-485F-91A6-56560A6928C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30139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76567-07C3-4FE5-8410-8EB40EA450CA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CFD-25FD-4FFF-A2C9-AC84C4A78A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06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B565F-9FA5-4B25-A868-FB02CCDDB6A1}" type="datetimeFigureOut">
              <a:rPr lang="en-GB" smtClean="0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DBCF-BECA-4AC5-BC79-FA3B299445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126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97123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67391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572977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57199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95794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pPr>
                <a:defRPr/>
              </a:pPr>
              <a:t>26/08/2021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2100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26/08/2021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34" name="Group 21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0" name="Freeform 1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1" name="Freeform 1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2" name="Freeform 1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3" name="Freeform 1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4" name="Freeform 1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5" name="Freeform 1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6" name="Freeform 1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7" name="Freeform 2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8" name="Freeform 2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9" name="Freeform 2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0" name="Freeform 2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1" name="Freeform 2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2" name="Freeform 2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3" name="Freeform 2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4" name="Freeform 2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5" name="Freeform 2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6" name="Freeform 2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7" name="Freeform 3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8" name="Freeform 3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9" name="Freeform 3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0" name="Freeform 3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1" name="Freeform 3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2" name="Freeform 3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3" name="Freeform 3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4" name="Freeform 3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5" name="Freeform 3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6" name="Freeform 3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7" name="Freeform 4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8" name="Freeform 4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9" name="Freeform 4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0" name="Freeform 4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1" name="Freeform 4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2" name="Freeform 4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3" name="Freeform 4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4" name="Freeform 4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5" name="Freeform 4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6" name="Freeform 4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7" name="Freeform 5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8" name="Freeform 5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9" name="Freeform 5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0" name="Freeform 5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1" name="Freeform 5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2" name="Freeform 5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3" name="Freeform 5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4" name="Freeform 5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5" name="Freeform 5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" name="Freeform 5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" name="Freeform 6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8" name="Freeform 6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" name="Freeform 6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0" name="Freeform 6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1" name="Freeform 6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2" name="Freeform 6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3" name="Freeform 6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4" name="Freeform 6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5" name="Freeform 6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6" name="Freeform 6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" name="Freeform 7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8" name="Freeform 7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9" name="Freeform 7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0" name="Freeform 7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1" name="Freeform 7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2" name="Freeform 7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3" name="Freeform 7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4" name="Freeform 7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5" name="Freeform 7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6" name="Freeform 7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7" name="Freeform 8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8" name="Freeform 8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9" name="Freeform 8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0" name="Freeform 8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1" name="Freeform 8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2" name="Freeform 8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3" name="Freeform 8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4" name="Freeform 8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5" name="Freeform 8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6" name="Freeform 8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7" name="Freeform 9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8" name="Freeform 9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9" name="Freeform 9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0" name="Freeform 9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1" name="Freeform 9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2" name="Freeform 9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3" name="Freeform 9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4" name="Freeform 9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5" name="Freeform 9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6" name="Freeform 9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7" name="Freeform 10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8" name="Freeform 10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9" name="Freeform 10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0" name="Freeform 10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1" name="Freeform 10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2" name="Freeform 10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3" name="Freeform 10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4" name="Freeform 10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5" name="Freeform 10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6" name="Freeform 10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7" name="Freeform 11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8" name="Freeform 11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9" name="Freeform 11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0" name="Freeform 11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1" name="Freeform 11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2" name="Freeform 11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3" name="Freeform 11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4" name="Freeform 11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5" name="Freeform 11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6" name="Freeform 11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7" name="Freeform 12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8" name="Freeform 12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9" name="Freeform 12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0" name="Freeform 12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1" name="Freeform 12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2" name="Freeform 12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3" name="Freeform 12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4" name="Freeform 12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7" name="Freeform 13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8" name="Freeform 13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9" name="Freeform 13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0" name="Freeform 13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1" name="Freeform 13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2" name="Freeform 13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3" name="Freeform 13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4" name="Freeform 13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5" name="Freeform 13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6" name="Freeform 13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7" name="Freeform 14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8" name="Freeform 14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9" name="Freeform 14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0" name="Freeform 14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1" name="Freeform 14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2" name="Freeform 14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3" name="Freeform 14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7" name="Freeform 15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8" name="Freeform 15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4" name="Freeform 15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5" name="Freeform 15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6" name="Freeform 15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7" name="Freeform 16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9" name="Freeform 16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0" name="Freeform 16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1" name="Freeform 16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2" name="Freeform 16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4" name="Freeform 16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5" name="Freeform 16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6" name="Freeform 16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7" name="Freeform 17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9" name="Freeform 17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2" name="Freeform 17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4" name="Freeform 17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5" name="Freeform 17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6" name="Freeform 17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7" name="Freeform 18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8" name="Freeform 18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0" name="Freeform 18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1" name="Freeform 18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3" name="Freeform 18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5" name="Freeform 18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6" name="Freeform 18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8" name="Freeform 19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9" name="Freeform 19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0" name="Freeform 19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2" name="Freeform 19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3" name="Freeform 19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4" name="Freeform 19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6" name="Freeform 19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8" name="Freeform 20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9" name="Freeform 20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0" name="Freeform 20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2" name="Freeform 20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4" name="Freeform 20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5" name="Freeform 20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7" name="Freeform 21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8" name="Freeform 21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5" name="Freeform 21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1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7" name="Freeform 21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8" name="Freeform 21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9" name="Freeform 21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0" name="Freeform 21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2" name="Freeform 22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3" name="Freeform 22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4" name="Freeform 22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5" name="Freeform 22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7" name="Freeform 22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8" name="Freeform 22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9" name="Freeform 22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0" name="Freeform 22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1" name="Freeform 22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3" name="Freeform 23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4" name="Freeform 23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6" name="Freeform 23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0" name="Freeform 23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1" name="Freeform 23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3" name="Freeform 24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4" name="Freeform 24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5" name="Freeform 24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6" name="Freeform 24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7" name="Freeform 24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8" name="Freeform 24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0" name="Freeform 24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1" name="Freeform 24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3" name="Freeform 25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6" name="Freeform 25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7" name="Freeform 25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8" name="Freeform 25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9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26/08/2021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34" name="Group 21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0" name="Freeform 1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1" name="Freeform 1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2" name="Freeform 1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3" name="Freeform 1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4" name="Freeform 1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5" name="Freeform 1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6" name="Freeform 1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7" name="Freeform 2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8" name="Freeform 2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9" name="Freeform 2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0" name="Freeform 2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1" name="Freeform 2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2" name="Freeform 2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3" name="Freeform 2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4" name="Freeform 2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5" name="Freeform 2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6" name="Freeform 2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7" name="Freeform 3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8" name="Freeform 3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9" name="Freeform 3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0" name="Freeform 3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1" name="Freeform 3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2" name="Freeform 3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3" name="Freeform 3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4" name="Freeform 3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5" name="Freeform 3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6" name="Freeform 3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7" name="Freeform 4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8" name="Freeform 4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9" name="Freeform 4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0" name="Freeform 4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1" name="Freeform 4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2" name="Freeform 4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3" name="Freeform 4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4" name="Freeform 4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5" name="Freeform 4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6" name="Freeform 4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7" name="Freeform 5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8" name="Freeform 5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9" name="Freeform 5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0" name="Freeform 5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1" name="Freeform 5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2" name="Freeform 5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3" name="Freeform 5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4" name="Freeform 5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5" name="Freeform 5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" name="Freeform 5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" name="Freeform 6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8" name="Freeform 6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" name="Freeform 6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0" name="Freeform 6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1" name="Freeform 6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2" name="Freeform 6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3" name="Freeform 6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4" name="Freeform 6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5" name="Freeform 6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6" name="Freeform 6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" name="Freeform 7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8" name="Freeform 7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9" name="Freeform 7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0" name="Freeform 7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1" name="Freeform 7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2" name="Freeform 7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3" name="Freeform 7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4" name="Freeform 7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5" name="Freeform 7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6" name="Freeform 7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7" name="Freeform 8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8" name="Freeform 8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9" name="Freeform 8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0" name="Freeform 8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1" name="Freeform 8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2" name="Freeform 8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3" name="Freeform 8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4" name="Freeform 8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5" name="Freeform 8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6" name="Freeform 8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7" name="Freeform 9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8" name="Freeform 9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9" name="Freeform 9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0" name="Freeform 9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1" name="Freeform 9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2" name="Freeform 9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3" name="Freeform 9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4" name="Freeform 9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5" name="Freeform 9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6" name="Freeform 9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7" name="Freeform 10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8" name="Freeform 10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9" name="Freeform 10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0" name="Freeform 10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1" name="Freeform 10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2" name="Freeform 10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3" name="Freeform 10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4" name="Freeform 10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5" name="Freeform 10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6" name="Freeform 10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7" name="Freeform 11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8" name="Freeform 11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9" name="Freeform 11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0" name="Freeform 11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1" name="Freeform 11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2" name="Freeform 11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3" name="Freeform 11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4" name="Freeform 11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5" name="Freeform 11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6" name="Freeform 11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7" name="Freeform 12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8" name="Freeform 12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9" name="Freeform 12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0" name="Freeform 12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1" name="Freeform 12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2" name="Freeform 12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3" name="Freeform 12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4" name="Freeform 12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7" name="Freeform 13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8" name="Freeform 13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9" name="Freeform 13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0" name="Freeform 13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1" name="Freeform 13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2" name="Freeform 13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3" name="Freeform 13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4" name="Freeform 13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5" name="Freeform 13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6" name="Freeform 13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7" name="Freeform 14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8" name="Freeform 14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9" name="Freeform 14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0" name="Freeform 14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1" name="Freeform 14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2" name="Freeform 14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3" name="Freeform 14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7" name="Freeform 15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8" name="Freeform 15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4" name="Freeform 15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5" name="Freeform 15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6" name="Freeform 15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7" name="Freeform 16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9" name="Freeform 16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0" name="Freeform 16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1" name="Freeform 16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2" name="Freeform 16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4" name="Freeform 16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5" name="Freeform 16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6" name="Freeform 16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7" name="Freeform 17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9" name="Freeform 17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2" name="Freeform 17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4" name="Freeform 17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5" name="Freeform 17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6" name="Freeform 17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7" name="Freeform 18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8" name="Freeform 18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0" name="Freeform 18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1" name="Freeform 18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3" name="Freeform 18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5" name="Freeform 18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6" name="Freeform 18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8" name="Freeform 19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9" name="Freeform 19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0" name="Freeform 19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2" name="Freeform 19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3" name="Freeform 19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4" name="Freeform 19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6" name="Freeform 19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8" name="Freeform 20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9" name="Freeform 20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0" name="Freeform 20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2" name="Freeform 20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4" name="Freeform 20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5" name="Freeform 20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7" name="Freeform 21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8" name="Freeform 21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5" name="Freeform 21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1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7" name="Freeform 21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8" name="Freeform 21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9" name="Freeform 21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0" name="Freeform 21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2" name="Freeform 22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3" name="Freeform 22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4" name="Freeform 22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5" name="Freeform 22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7" name="Freeform 22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8" name="Freeform 22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9" name="Freeform 22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0" name="Freeform 22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1" name="Freeform 22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3" name="Freeform 23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4" name="Freeform 23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6" name="Freeform 23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0" name="Freeform 23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1" name="Freeform 23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3" name="Freeform 24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4" name="Freeform 24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5" name="Freeform 24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6" name="Freeform 24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7" name="Freeform 24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8" name="Freeform 24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0" name="Freeform 24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1" name="Freeform 24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3" name="Freeform 25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6" name="Freeform 25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7" name="Freeform 25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8" name="Freeform 25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1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26/08/2021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1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29B3B1-6A27-454C-9330-75BA4EC0F197}"/>
              </a:ext>
            </a:extLst>
          </p:cNvPr>
          <p:cNvSpPr/>
          <p:nvPr/>
        </p:nvSpPr>
        <p:spPr>
          <a:xfrm>
            <a:off x="4126869" y="2952173"/>
            <a:ext cx="4921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86D64-D4ED-4693-88A6-FEC12108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650" y="3263796"/>
            <a:ext cx="187935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 dirty="0" err="1">
                <a:latin typeface="Cambria" panose="020405030504060302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2100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 22: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21CA91-9F36-4518-9FDF-25F777CBF296}"/>
              </a:ext>
            </a:extLst>
          </p:cNvPr>
          <p:cNvSpPr/>
          <p:nvPr/>
        </p:nvSpPr>
        <p:spPr>
          <a:xfrm>
            <a:off x="5445636" y="206492"/>
            <a:ext cx="244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HỌC 07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7A796-5823-42BD-B5D8-06BFE51E2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433" y="877297"/>
            <a:ext cx="187935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 dirty="0" err="1">
                <a:latin typeface="Cambria" panose="02040503050406030204" pitchFamily="18" charset="0"/>
                <a:ea typeface="Times New Roman" panose="02020603050405020304" pitchFamily="18" charset="0"/>
              </a:rPr>
              <a:t>Chương</a:t>
            </a:r>
            <a:r>
              <a:rPr lang="en-US" altLang="en-US" sz="2100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 5: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5B222-AA13-4C45-8471-8879184D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315" y="769575"/>
            <a:ext cx="375736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alt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alt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khớp</a:t>
            </a:r>
            <a:endParaRPr lang="en-US" alt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14FE84-8EA4-47D6-909C-7FAAE29C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639" y="1500863"/>
            <a:ext cx="375736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Giáp</a:t>
            </a:r>
            <a:r>
              <a:rPr lang="en-US" alt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endParaRPr lang="en-US" alt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te shrimp cartoon character with big eyes Vector Image">
            <a:extLst>
              <a:ext uri="{FF2B5EF4-FFF2-40B4-BE49-F238E27FC236}">
                <a16:creationId xmlns:a16="http://schemas.microsoft.com/office/drawing/2014/main" id="{882644A0-3E7C-7E42-90E2-8F735F0D5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9916" r="7125" b="17527"/>
          <a:stretch/>
        </p:blipFill>
        <p:spPr bwMode="auto">
          <a:xfrm rot="20008232">
            <a:off x="-495413" y="754783"/>
            <a:ext cx="4298365" cy="38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5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359356316_477035289_1-Hinh-anh-ca--Co-So-SX-tom-cang-xanh-giong-chat-luong-cao-Phu-Hung-Cao-lanh-dong-Thap">
            <a:extLst>
              <a:ext uri="{FF2B5EF4-FFF2-40B4-BE49-F238E27FC236}">
                <a16:creationId xmlns:a16="http://schemas.microsoft.com/office/drawing/2014/main" id="{2D8F77CD-7FF6-4B97-BD7C-AB52B1FD9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6"/>
          <a:stretch/>
        </p:blipFill>
        <p:spPr bwMode="auto">
          <a:xfrm>
            <a:off x="182609" y="1406392"/>
            <a:ext cx="4103571" cy="283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273070" y="767960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E1CF91-5F25-4DCE-8FC3-1AF2CB6BEE66}"/>
              </a:ext>
            </a:extLst>
          </p:cNvPr>
          <p:cNvSpPr/>
          <p:nvPr/>
        </p:nvSpPr>
        <p:spPr>
          <a:xfrm>
            <a:off x="4572000" y="1384805"/>
            <a:ext cx="4643971" cy="283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Vỏ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tôm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canxi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b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Che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chở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12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1" y="445454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tom">
            <a:extLst>
              <a:ext uri="{FF2B5EF4-FFF2-40B4-BE49-F238E27FC236}">
                <a16:creationId xmlns:a16="http://schemas.microsoft.com/office/drawing/2014/main" id="{0AE2BD41-F546-493A-B8E4-43ADC513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8" y="1047750"/>
            <a:ext cx="3429000" cy="3048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Tom">
            <a:extLst>
              <a:ext uri="{FF2B5EF4-FFF2-40B4-BE49-F238E27FC236}">
                <a16:creationId xmlns:a16="http://schemas.microsoft.com/office/drawing/2014/main" id="{D398F1C3-69DE-4A93-AF6C-AE45AD8E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23088"/>
            <a:ext cx="3663287" cy="3276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15D578-2D1D-0446-947B-F571AEB51C18}"/>
              </a:ext>
            </a:extLst>
          </p:cNvPr>
          <p:cNvSpPr/>
          <p:nvPr/>
        </p:nvSpPr>
        <p:spPr>
          <a:xfrm>
            <a:off x="506565" y="4299688"/>
            <a:ext cx="81308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3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1" y="445454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tom">
            <a:extLst>
              <a:ext uri="{FF2B5EF4-FFF2-40B4-BE49-F238E27FC236}">
                <a16:creationId xmlns:a16="http://schemas.microsoft.com/office/drawing/2014/main" id="{0AE2BD41-F546-493A-B8E4-43ADC513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8" y="1047750"/>
            <a:ext cx="2764305" cy="245716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Tom">
            <a:extLst>
              <a:ext uri="{FF2B5EF4-FFF2-40B4-BE49-F238E27FC236}">
                <a16:creationId xmlns:a16="http://schemas.microsoft.com/office/drawing/2014/main" id="{D398F1C3-69DE-4A93-AF6C-AE45AD8E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23088"/>
            <a:ext cx="2953177" cy="26414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79979-3EF1-41BE-9DFC-283C8412AF9C}"/>
              </a:ext>
            </a:extLst>
          </p:cNvPr>
          <p:cNvSpPr txBox="1"/>
          <p:nvPr/>
        </p:nvSpPr>
        <p:spPr>
          <a:xfrm>
            <a:off x="1" y="3674427"/>
            <a:ext cx="407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Cyanocristalin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3AEC0-6A2C-4EFF-8661-172FF747AA00}"/>
              </a:ext>
            </a:extLst>
          </p:cNvPr>
          <p:cNvSpPr txBox="1"/>
          <p:nvPr/>
        </p:nvSpPr>
        <p:spPr>
          <a:xfrm>
            <a:off x="4389887" y="3664535"/>
            <a:ext cx="5144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Zooêrytrin (màu đỏ gạch)</a:t>
            </a:r>
          </a:p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9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170722" y="1025636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F3C08C-80D0-4A88-96EB-A5CDE682182C}"/>
              </a:ext>
            </a:extLst>
          </p:cNvPr>
          <p:cNvSpPr/>
          <p:nvPr/>
        </p:nvSpPr>
        <p:spPr>
          <a:xfrm>
            <a:off x="4487333" y="1038213"/>
            <a:ext cx="93133" cy="3491454"/>
          </a:xfrm>
          <a:prstGeom prst="roundRect">
            <a:avLst/>
          </a:prstGeom>
          <a:solidFill>
            <a:srgbClr val="BA1D2F"/>
          </a:solidFill>
          <a:ln>
            <a:solidFill>
              <a:srgbClr val="BD19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DA51A-98F9-4D07-9080-E006F42738D9}"/>
              </a:ext>
            </a:extLst>
          </p:cNvPr>
          <p:cNvSpPr/>
          <p:nvPr/>
        </p:nvSpPr>
        <p:spPr>
          <a:xfrm>
            <a:off x="160867" y="1744316"/>
            <a:ext cx="4411133" cy="241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Thở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vỏ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ngực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Tôm bộp">
            <a:extLst>
              <a:ext uri="{FF2B5EF4-FFF2-40B4-BE49-F238E27FC236}">
                <a16:creationId xmlns:a16="http://schemas.microsoft.com/office/drawing/2014/main" id="{E807EB27-C4AA-4CA1-A1EA-0004AAE2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61" y="1538281"/>
            <a:ext cx="3973688" cy="24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Writer Icons Png Vector Free And Backgrounds Pencil Icon - LowGif">
            <a:extLst>
              <a:ext uri="{FF2B5EF4-FFF2-40B4-BE49-F238E27FC236}">
                <a16:creationId xmlns:a16="http://schemas.microsoft.com/office/drawing/2014/main" id="{D0F52A6F-3104-4480-93FC-75D2F7FA2F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4" y="1448448"/>
            <a:ext cx="467398" cy="4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39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404638" y="1853070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ỡng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DA51A-98F9-4D07-9080-E006F42738D9}"/>
              </a:ext>
            </a:extLst>
          </p:cNvPr>
          <p:cNvSpPr/>
          <p:nvPr/>
        </p:nvSpPr>
        <p:spPr>
          <a:xfrm>
            <a:off x="413882" y="2571750"/>
            <a:ext cx="4411133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Writer Icons Png Vector Free And Backgrounds Pencil Icon - LowGif">
            <a:extLst>
              <a:ext uri="{FF2B5EF4-FFF2-40B4-BE49-F238E27FC236}">
                <a16:creationId xmlns:a16="http://schemas.microsoft.com/office/drawing/2014/main" id="{D0F52A6F-3104-4480-93FC-75D2F7FA2F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9" y="2275882"/>
            <a:ext cx="467398" cy="4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724986B-3100-4513-A8C5-C3401CBBE324}"/>
              </a:ext>
            </a:extLst>
          </p:cNvPr>
          <p:cNvSpPr/>
          <p:nvPr/>
        </p:nvSpPr>
        <p:spPr>
          <a:xfrm>
            <a:off x="3274828" y="1135272"/>
            <a:ext cx="5869172" cy="2872956"/>
          </a:xfrm>
          <a:prstGeom prst="cloudCallout">
            <a:avLst>
              <a:gd name="adj1" fmla="val 48942"/>
              <a:gd name="adj2" fmla="val 54982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044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0" y="576548"/>
            <a:ext cx="1890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ướng dẫn kỹ thuật nuôi tôm càng xanh toàn đực của chuyên viên Dr.Tom -  bacsytom">
            <a:extLst>
              <a:ext uri="{FF2B5EF4-FFF2-40B4-BE49-F238E27FC236}">
                <a16:creationId xmlns:a16="http://schemas.microsoft.com/office/drawing/2014/main" id="{EA16C392-4BB1-4A71-9E7F-C9E41B190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r="3827"/>
          <a:stretch/>
        </p:blipFill>
        <p:spPr bwMode="auto">
          <a:xfrm>
            <a:off x="4572000" y="1153561"/>
            <a:ext cx="4029740" cy="23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ách phân biệt tôm càng xanh đực, cái - Cây trồng vật nuôi">
            <a:extLst>
              <a:ext uri="{FF2B5EF4-FFF2-40B4-BE49-F238E27FC236}">
                <a16:creationId xmlns:a16="http://schemas.microsoft.com/office/drawing/2014/main" id="{57DF097F-E9A0-49FF-A87A-D1F4254C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6" y="1211731"/>
            <a:ext cx="3139089" cy="25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D0FD2B-F786-FB4B-9A22-C973CCFF1454}"/>
              </a:ext>
            </a:extLst>
          </p:cNvPr>
          <p:cNvSpPr/>
          <p:nvPr/>
        </p:nvSpPr>
        <p:spPr>
          <a:xfrm>
            <a:off x="367613" y="3845389"/>
            <a:ext cx="877638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25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595423" y="1044615"/>
            <a:ext cx="1890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F3C08C-80D0-4A88-96EB-A5CDE682182C}"/>
              </a:ext>
            </a:extLst>
          </p:cNvPr>
          <p:cNvSpPr/>
          <p:nvPr/>
        </p:nvSpPr>
        <p:spPr>
          <a:xfrm>
            <a:off x="4487333" y="1038213"/>
            <a:ext cx="93133" cy="3491454"/>
          </a:xfrm>
          <a:prstGeom prst="roundRect">
            <a:avLst/>
          </a:prstGeom>
          <a:solidFill>
            <a:srgbClr val="BA1D2F"/>
          </a:solidFill>
          <a:ln>
            <a:solidFill>
              <a:srgbClr val="BD19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DA51A-98F9-4D07-9080-E006F42738D9}"/>
              </a:ext>
            </a:extLst>
          </p:cNvPr>
          <p:cNvSpPr/>
          <p:nvPr/>
        </p:nvSpPr>
        <p:spPr>
          <a:xfrm>
            <a:off x="585569" y="1763295"/>
            <a:ext cx="4411133" cy="140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2" descr="Writer Icons Png Vector Free And Backgrounds Pencil Icon - LowGif">
            <a:extLst>
              <a:ext uri="{FF2B5EF4-FFF2-40B4-BE49-F238E27FC236}">
                <a16:creationId xmlns:a16="http://schemas.microsoft.com/office/drawing/2014/main" id="{D0F52A6F-3104-4480-93FC-75D2F7FA2F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" y="999360"/>
            <a:ext cx="467398" cy="4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ách phân biệt tôm càng xanh đực, cái - Cây trồng vật nuôi">
            <a:extLst>
              <a:ext uri="{FF2B5EF4-FFF2-40B4-BE49-F238E27FC236}">
                <a16:creationId xmlns:a16="http://schemas.microsoft.com/office/drawing/2014/main" id="{542B7FE2-A72B-436E-AF4A-C53F34C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8" y="1181523"/>
            <a:ext cx="3475565" cy="27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4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50EF7-58B2-43CA-8AA7-E0FE9CAF6E66}"/>
              </a:ext>
            </a:extLst>
          </p:cNvPr>
          <p:cNvSpPr/>
          <p:nvPr/>
        </p:nvSpPr>
        <p:spPr>
          <a:xfrm>
            <a:off x="3772358" y="67973"/>
            <a:ext cx="188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029078D-AB16-4FA8-BC13-18F38B8A0EAD}"/>
              </a:ext>
            </a:extLst>
          </p:cNvPr>
          <p:cNvSpPr/>
          <p:nvPr/>
        </p:nvSpPr>
        <p:spPr>
          <a:xfrm rot="255651">
            <a:off x="112068" y="1083941"/>
            <a:ext cx="4267300" cy="2553706"/>
          </a:xfrm>
          <a:prstGeom prst="cloud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kintin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canxi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0159D-861E-4ABE-9054-B88328AAFEDD}"/>
              </a:ext>
            </a:extLst>
          </p:cNvPr>
          <p:cNvSpPr/>
          <p:nvPr/>
        </p:nvSpPr>
        <p:spPr>
          <a:xfrm>
            <a:off x="4769213" y="584194"/>
            <a:ext cx="4233333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Vỏ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canxin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lẩn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thù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7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50EF7-58B2-43CA-8AA7-E0FE9CAF6E66}"/>
              </a:ext>
            </a:extLst>
          </p:cNvPr>
          <p:cNvSpPr/>
          <p:nvPr/>
        </p:nvSpPr>
        <p:spPr>
          <a:xfrm>
            <a:off x="3996486" y="186506"/>
            <a:ext cx="1601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A27FE-D5C2-4386-A28F-7B13119F38CB}"/>
              </a:ext>
            </a:extLst>
          </p:cNvPr>
          <p:cNvSpPr txBox="1"/>
          <p:nvPr/>
        </p:nvSpPr>
        <p:spPr>
          <a:xfrm>
            <a:off x="524933" y="948266"/>
            <a:ext cx="821266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SGK/tr.76.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24: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5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DB52C2-E227-472B-956F-E8B9B41A8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705623"/>
              </p:ext>
            </p:extLst>
          </p:nvPr>
        </p:nvGraphicFramePr>
        <p:xfrm>
          <a:off x="1524000" y="5397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B1DD74C-54DC-42BF-9C0B-A1183384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546" y="3941607"/>
            <a:ext cx="375736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NGÀNH CHÂN KHỚP</a:t>
            </a:r>
          </a:p>
        </p:txBody>
      </p:sp>
    </p:spTree>
    <p:extLst>
      <p:ext uri="{BB962C8B-B14F-4D97-AF65-F5344CB8AC3E}">
        <p14:creationId xmlns:p14="http://schemas.microsoft.com/office/powerpoint/2010/main" val="240105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2DE0-688D-402F-8FA4-B999B22A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GIÁP XÁC</a:t>
            </a:r>
          </a:p>
        </p:txBody>
      </p:sp>
      <p:pic>
        <p:nvPicPr>
          <p:cNvPr id="2050" name="Picture 2" descr="Tôm bộp">
            <a:extLst>
              <a:ext uri="{FF2B5EF4-FFF2-40B4-BE49-F238E27FC236}">
                <a16:creationId xmlns:a16="http://schemas.microsoft.com/office/drawing/2014/main" id="{E8E16C18-2B90-4F60-98AE-D14805E7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" y="895350"/>
            <a:ext cx="267388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ientists create energy from crab shells using triboelectric nanogenerators">
            <a:extLst>
              <a:ext uri="{FF2B5EF4-FFF2-40B4-BE49-F238E27FC236}">
                <a16:creationId xmlns:a16="http://schemas.microsoft.com/office/drawing/2014/main" id="{FE8EC6AC-EC3B-4839-A0E5-32B8FD2C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68" y="895350"/>
            <a:ext cx="274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ính hiển vi nền đen tự chế - Rận nước - YouTube">
            <a:extLst>
              <a:ext uri="{FF2B5EF4-FFF2-40B4-BE49-F238E27FC236}">
                <a16:creationId xmlns:a16="http://schemas.microsoft.com/office/drawing/2014/main" id="{6936AD27-B4E6-42D2-803D-5ACED151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81" y="895350"/>
            <a:ext cx="2235201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942B64-A2BF-4612-BA74-0E63687AFAA9}"/>
              </a:ext>
            </a:extLst>
          </p:cNvPr>
          <p:cNvSpPr/>
          <p:nvPr/>
        </p:nvSpPr>
        <p:spPr>
          <a:xfrm>
            <a:off x="457200" y="2746242"/>
            <a:ext cx="1988922" cy="4885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F03B943-F019-4E16-8036-2BDA38D38B32}"/>
              </a:ext>
            </a:extLst>
          </p:cNvPr>
          <p:cNvSpPr/>
          <p:nvPr/>
        </p:nvSpPr>
        <p:spPr>
          <a:xfrm>
            <a:off x="3472607" y="2746242"/>
            <a:ext cx="1988922" cy="4885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E87C09-22B0-4D9E-8D5B-BB25A2453938}"/>
              </a:ext>
            </a:extLst>
          </p:cNvPr>
          <p:cNvSpPr/>
          <p:nvPr/>
        </p:nvSpPr>
        <p:spPr>
          <a:xfrm>
            <a:off x="6305420" y="2746242"/>
            <a:ext cx="1988922" cy="4885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Rận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CFBCC4-7213-42DC-AA5A-97ACDB3A416B}"/>
              </a:ext>
            </a:extLst>
          </p:cNvPr>
          <p:cNvSpPr/>
          <p:nvPr/>
        </p:nvSpPr>
        <p:spPr>
          <a:xfrm>
            <a:off x="2354776" y="3572761"/>
            <a:ext cx="6213506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23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31A8ED-FB33-4007-81E5-721F5C8AE38A}"/>
              </a:ext>
            </a:extLst>
          </p:cNvPr>
          <p:cNvSpPr/>
          <p:nvPr/>
        </p:nvSpPr>
        <p:spPr>
          <a:xfrm>
            <a:off x="2650549" y="229751"/>
            <a:ext cx="3943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22- TÔM SÔNG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8A7767-4EB9-474B-A2A7-44C89CA3B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066120"/>
              </p:ext>
            </p:extLst>
          </p:nvPr>
        </p:nvGraphicFramePr>
        <p:xfrm>
          <a:off x="931471" y="1339702"/>
          <a:ext cx="7448184" cy="314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399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9F515-1751-42C6-8F3C-7063F4C1A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499F515-1751-42C6-8F3C-7063F4C1A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C6C1AE-E55D-42C1-85EB-618ADEB67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8C6C1AE-E55D-42C1-85EB-618ADEB67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99028-D0E3-445E-9F3B-42E92D13D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E499028-D0E3-445E-9F3B-42E92D13D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E0A6FD-29ED-4C23-9BB1-9829E275B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F3E0A6FD-29ED-4C23-9BB1-9829E275B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6CE00-0B7E-4B73-87A0-A68FA0278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A486CE00-0B7E-4B73-87A0-A68FA0278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C980F6-ABD3-456E-B717-37D970F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F3C980F6-ABD3-456E-B717-37D970F27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32DBF83-1C0E-4253-A04D-A799E7C0FAB4}"/>
              </a:ext>
            </a:extLst>
          </p:cNvPr>
          <p:cNvSpPr/>
          <p:nvPr/>
        </p:nvSpPr>
        <p:spPr>
          <a:xfrm>
            <a:off x="1220058" y="1186973"/>
            <a:ext cx="6660325" cy="2470628"/>
          </a:xfrm>
          <a:prstGeom prst="cloudCallout">
            <a:avLst>
              <a:gd name="adj1" fmla="val -30785"/>
              <a:gd name="adj2" fmla="val 101095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7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pic>
        <p:nvPicPr>
          <p:cNvPr id="13" name="Picture 2" descr="C:\Users\WIN7\Desktop\tao_1.jpg">
            <a:extLst>
              <a:ext uri="{FF2B5EF4-FFF2-40B4-BE49-F238E27FC236}">
                <a16:creationId xmlns:a16="http://schemas.microsoft.com/office/drawing/2014/main" id="{C6A70B6F-A0E7-4E9B-A9BD-44A75FD3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45" y="1024237"/>
            <a:ext cx="3881230" cy="29109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WIN7\Desktop\hinh-3-1488529316099.jpg">
            <a:extLst>
              <a:ext uri="{FF2B5EF4-FFF2-40B4-BE49-F238E27FC236}">
                <a16:creationId xmlns:a16="http://schemas.microsoft.com/office/drawing/2014/main" id="{8CEBC7EE-CED4-4B81-9A09-911252CBB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8" y="919024"/>
            <a:ext cx="4678366" cy="31213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23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412143" y="625500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WIN7\Desktop\shrimp.jpeg">
            <a:extLst>
              <a:ext uri="{FF2B5EF4-FFF2-40B4-BE49-F238E27FC236}">
                <a16:creationId xmlns:a16="http://schemas.microsoft.com/office/drawing/2014/main" id="{4A994926-247E-42FB-803A-B0AFE3986743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1261175"/>
            <a:ext cx="48006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599538F-AFA0-4FBA-A60E-61AF0D2A7E78}"/>
              </a:ext>
            </a:extLst>
          </p:cNvPr>
          <p:cNvSpPr/>
          <p:nvPr/>
        </p:nvSpPr>
        <p:spPr>
          <a:xfrm>
            <a:off x="5082363" y="1586301"/>
            <a:ext cx="3838353" cy="1970898"/>
          </a:xfrm>
          <a:prstGeom prst="cloudCallout">
            <a:avLst>
              <a:gd name="adj1" fmla="val 43679"/>
              <a:gd name="adj2" fmla="val 133631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8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217296" y="837560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WIN7\Desktop\shrimp.jpeg">
            <a:extLst>
              <a:ext uri="{FF2B5EF4-FFF2-40B4-BE49-F238E27FC236}">
                <a16:creationId xmlns:a16="http://schemas.microsoft.com/office/drawing/2014/main" id="{4A994926-247E-42FB-803A-B0AFE3986743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95" y="2174882"/>
            <a:ext cx="3809999" cy="2900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A3B9D63-6384-4536-BB1D-58D5EAB08025}"/>
              </a:ext>
            </a:extLst>
          </p:cNvPr>
          <p:cNvCxnSpPr>
            <a:cxnSpLocks/>
          </p:cNvCxnSpPr>
          <p:nvPr/>
        </p:nvCxnSpPr>
        <p:spPr>
          <a:xfrm>
            <a:off x="2571028" y="2107149"/>
            <a:ext cx="2446867" cy="592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5C0F66-208E-48B2-BA70-AA198AFD103E}"/>
              </a:ext>
            </a:extLst>
          </p:cNvPr>
          <p:cNvCxnSpPr>
            <a:cxnSpLocks/>
          </p:cNvCxnSpPr>
          <p:nvPr/>
        </p:nvCxnSpPr>
        <p:spPr>
          <a:xfrm>
            <a:off x="2579494" y="2107148"/>
            <a:ext cx="522096" cy="855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128B4-AA86-4723-A48B-6CA1836F1DEB}"/>
              </a:ext>
            </a:extLst>
          </p:cNvPr>
          <p:cNvSpPr/>
          <p:nvPr/>
        </p:nvSpPr>
        <p:spPr>
          <a:xfrm>
            <a:off x="1453372" y="1561692"/>
            <a:ext cx="1988922" cy="4885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8EFA99-5ED6-4D86-BB52-CC9D6D728E5D}"/>
              </a:ext>
            </a:extLst>
          </p:cNvPr>
          <p:cNvSpPr/>
          <p:nvPr/>
        </p:nvSpPr>
        <p:spPr>
          <a:xfrm>
            <a:off x="6694294" y="1561691"/>
            <a:ext cx="1988922" cy="4885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A8A22C-4DB3-46F3-96A4-D4E74AEAB89A}"/>
              </a:ext>
            </a:extLst>
          </p:cNvPr>
          <p:cNvCxnSpPr>
            <a:cxnSpLocks/>
          </p:cNvCxnSpPr>
          <p:nvPr/>
        </p:nvCxnSpPr>
        <p:spPr>
          <a:xfrm flipH="1">
            <a:off x="5966162" y="2047881"/>
            <a:ext cx="1722593" cy="29125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C8621D-9C1A-4318-BD93-D7050FFF2BF9}"/>
              </a:ext>
            </a:extLst>
          </p:cNvPr>
          <p:cNvCxnSpPr>
            <a:cxnSpLocks/>
          </p:cNvCxnSpPr>
          <p:nvPr/>
        </p:nvCxnSpPr>
        <p:spPr>
          <a:xfrm flipH="1">
            <a:off x="5017895" y="2047881"/>
            <a:ext cx="2670860" cy="651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2EAC9-7ED2-4E52-95FE-4D76B4F3F378}"/>
              </a:ext>
            </a:extLst>
          </p:cNvPr>
          <p:cNvSpPr/>
          <p:nvPr/>
        </p:nvSpPr>
        <p:spPr>
          <a:xfrm>
            <a:off x="2884295" y="67973"/>
            <a:ext cx="365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 – TÔM SÔNG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05B4F-7EDC-4F3A-A7B9-0E4C9A24AE19}"/>
              </a:ext>
            </a:extLst>
          </p:cNvPr>
          <p:cNvSpPr/>
          <p:nvPr/>
        </p:nvSpPr>
        <p:spPr>
          <a:xfrm>
            <a:off x="278303" y="704228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599538F-AFA0-4FBA-A60E-61AF0D2A7E78}"/>
              </a:ext>
            </a:extLst>
          </p:cNvPr>
          <p:cNvSpPr/>
          <p:nvPr/>
        </p:nvSpPr>
        <p:spPr>
          <a:xfrm>
            <a:off x="4861183" y="1303104"/>
            <a:ext cx="4206106" cy="2343037"/>
          </a:xfrm>
          <a:prstGeom prst="cloudCallout">
            <a:avLst>
              <a:gd name="adj1" fmla="val -43057"/>
              <a:gd name="adj2" fmla="val 53696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359356316_477035289_1-Hinh-anh-ca--Co-So-SX-tom-cang-xanh-giong-chat-luong-cao-Phu-Hung-Cao-lanh-dong-Thap">
            <a:extLst>
              <a:ext uri="{FF2B5EF4-FFF2-40B4-BE49-F238E27FC236}">
                <a16:creationId xmlns:a16="http://schemas.microsoft.com/office/drawing/2014/main" id="{B61055F3-2993-5940-B848-88C234EE5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6"/>
          <a:stretch/>
        </p:blipFill>
        <p:spPr bwMode="auto">
          <a:xfrm>
            <a:off x="278303" y="1406391"/>
            <a:ext cx="4389390" cy="303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19CA983CF054F8D4B5203A54BEAC4" ma:contentTypeVersion="" ma:contentTypeDescription="Create a new document." ma:contentTypeScope="" ma:versionID="55d96890870010999a2e9836e24ecaa4">
  <xsd:schema xmlns:xsd="http://www.w3.org/2001/XMLSchema" xmlns:xs="http://www.w3.org/2001/XMLSchema" xmlns:p="http://schemas.microsoft.com/office/2006/metadata/properties" xmlns:ns2="74eb62ee-d4c5-4b0f-9ff8-83aa104e5da1" xmlns:ns3="05a9a787-e099-4de5-93d0-8decda4a0e4b" targetNamespace="http://schemas.microsoft.com/office/2006/metadata/properties" ma:root="true" ma:fieldsID="46f5d9ef7f9d750dd45cd5a8d4cdaf9c" ns2:_="" ns3:_="">
    <xsd:import namespace="74eb62ee-d4c5-4b0f-9ff8-83aa104e5da1"/>
    <xsd:import namespace="05a9a787-e099-4de5-93d0-8decda4a0e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b62ee-d4c5-4b0f-9ff8-83aa104e5d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9a787-e099-4de5-93d0-8decda4a0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60AE0-E4BC-4225-9304-85FA75996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b62ee-d4c5-4b0f-9ff8-83aa104e5da1"/>
    <ds:schemaRef ds:uri="05a9a787-e099-4de5-93d0-8decda4a0e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78B3A6-1368-4E95-80B0-ED2D103EA0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5E4B72-11CA-4B53-8584-F6D44F5FF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462</Words>
  <Application>Microsoft Macintosh PowerPoint</Application>
  <PresentationFormat>On-screen Show (16:9)</PresentationFormat>
  <Paragraphs>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Courier New</vt:lpstr>
      <vt:lpstr>Webdings</vt:lpstr>
      <vt:lpstr>2_Generic 5-19</vt:lpstr>
      <vt:lpstr>3_Generic 5-19</vt:lpstr>
      <vt:lpstr>Office Theme</vt:lpstr>
      <vt:lpstr>PowerPoint Presentation</vt:lpstr>
      <vt:lpstr>PowerPoint Presentation</vt:lpstr>
      <vt:lpstr>LỚP GIÁP XÁC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Hieu, Nguyen Trung</dc:creator>
  <cp:lastModifiedBy>Thao, Tran Thuy Thach</cp:lastModifiedBy>
  <cp:revision>19</cp:revision>
  <dcterms:created xsi:type="dcterms:W3CDTF">2020-08-09T05:35:23Z</dcterms:created>
  <dcterms:modified xsi:type="dcterms:W3CDTF">2021-08-26T01:42:32Z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0x010100CBE19CA983CF054F8D4B5203A54BEAC4</vt:lpwstr>
  </property>
</Properties>
</file>